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2" Type="http://schemas.openxmlformats.org/officeDocument/2006/relationships/font" Target="fonts/Lato-regular.fnt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44" Type="http://schemas.openxmlformats.org/officeDocument/2006/relationships/font" Target="fonts/Lato-italic.fntdata"/><Relationship Id="rId21" Type="http://schemas.openxmlformats.org/officeDocument/2006/relationships/slide" Target="slides/slide16.xml"/><Relationship Id="rId43" Type="http://schemas.openxmlformats.org/officeDocument/2006/relationships/font" Target="fonts/La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8646f2cf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8646f2cf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865c11996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865c11996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8646f2cf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8646f2cf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8646f2cf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8646f2cf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8646f2cf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8646f2cf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646f2cf5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646f2cf5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8646f2cf5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8646f2cf5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8646f2cf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8646f2cf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8646f2cf5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8646f2cf5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8646f2cf5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8646f2cf5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8646f2cf5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8646f2cf5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8646f2cf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8646f2cf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8646f2cf5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8646f2cf5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865c119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865c119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865c1199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865c1199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8646f2cf5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8646f2cf5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8646f2cf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8646f2cf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8646f2cf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8646f2cf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8646f2cf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8646f2cf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8646f2cf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8646f2cf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8646f2cf5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8646f2cf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865c1199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865c1199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8646f2cf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8646f2cf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8646f2cf5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8646f2cf5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8646f2cf5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8646f2cf5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8646f2cf5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8646f2cf5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8646f2cf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8646f2cf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8646f2cf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8646f2cf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8646f2cf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8646f2cf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865c11996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865c11996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865c1199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865c1199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865c11996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865c11996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563" y="565575"/>
            <a:ext cx="5559925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/>
        </p:nvSpPr>
        <p:spPr>
          <a:xfrm>
            <a:off x="5233050" y="3008200"/>
            <a:ext cx="457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0260D"/>
                </a:solidFill>
              </a:rPr>
              <a:t>COLABORADORES:</a:t>
            </a:r>
            <a:endParaRPr b="1" sz="1800">
              <a:solidFill>
                <a:srgbClr val="0026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0260D"/>
                </a:solidFill>
              </a:rPr>
              <a:t>	Carlos Garrido Muñoz</a:t>
            </a:r>
            <a:endParaRPr b="1" sz="1800">
              <a:solidFill>
                <a:srgbClr val="00260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0260D"/>
                </a:solidFill>
              </a:rPr>
              <a:t>Samuel Pernas Muñoz</a:t>
            </a:r>
            <a:endParaRPr b="1" sz="1800">
              <a:solidFill>
                <a:srgbClr val="00260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0260D"/>
                </a:solidFill>
              </a:rPr>
              <a:t>Adrián Sánchez Hernández</a:t>
            </a:r>
            <a:endParaRPr b="1" sz="1800">
              <a:solidFill>
                <a:srgbClr val="00260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0260D"/>
                </a:solidFill>
              </a:rPr>
              <a:t>Ramón Juárez Cánovas</a:t>
            </a:r>
            <a:endParaRPr b="1" sz="1800">
              <a:solidFill>
                <a:srgbClr val="00260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0260D"/>
                </a:solidFill>
              </a:rPr>
              <a:t>Camelia Beltrá García</a:t>
            </a:r>
            <a:endParaRPr b="1" sz="1800">
              <a:solidFill>
                <a:srgbClr val="00260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0260D"/>
                </a:solidFill>
              </a:rPr>
              <a:t>Naoufal Charafat</a:t>
            </a:r>
            <a:endParaRPr b="1" sz="1800">
              <a:solidFill>
                <a:srgbClr val="00260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Kike?  </a:t>
            </a:r>
            <a:endParaRPr sz="1800"/>
          </a:p>
        </p:txBody>
      </p:sp>
      <p:sp>
        <p:nvSpPr>
          <p:cNvPr id="138" name="Google Shape;138;p13"/>
          <p:cNvSpPr txBox="1"/>
          <p:nvPr/>
        </p:nvSpPr>
        <p:spPr>
          <a:xfrm>
            <a:off x="1244950" y="3480325"/>
            <a:ext cx="457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00260D"/>
                </a:solidFill>
              </a:rPr>
              <a:t>DIRECTOR:</a:t>
            </a:r>
            <a:endParaRPr b="1" sz="2100">
              <a:solidFill>
                <a:srgbClr val="0026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00260D"/>
                </a:solidFill>
              </a:rPr>
              <a:t>	Bo Chen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3567850" y="785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/>
          <p:cNvSpPr txBox="1"/>
          <p:nvPr/>
        </p:nvSpPr>
        <p:spPr>
          <a:xfrm>
            <a:off x="5645800" y="120550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 rotWithShape="1">
          <a:blip r:embed="rId3">
            <a:alphaModFix/>
          </a:blip>
          <a:srcRect b="14409" l="0" r="25991" t="14187"/>
          <a:stretch/>
        </p:blipFill>
        <p:spPr>
          <a:xfrm>
            <a:off x="1297500" y="1186763"/>
            <a:ext cx="6767525" cy="36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 txBox="1"/>
          <p:nvPr/>
        </p:nvSpPr>
        <p:spPr>
          <a:xfrm>
            <a:off x="974450" y="41891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1577200" y="261175"/>
            <a:ext cx="65700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MERCHANDISING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1297500" y="234025"/>
            <a:ext cx="7490100" cy="13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0B5394"/>
                </a:solidFill>
              </a:rPr>
              <a:t>¿No encuentras donde reservar los tickets para esa conferencia que se celebra justo en tu ciudad?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1035075" y="1759225"/>
            <a:ext cx="7407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0260D"/>
                </a:solidFill>
                <a:latin typeface="Montserrat"/>
                <a:ea typeface="Montserrat"/>
                <a:cs typeface="Montserrat"/>
                <a:sym typeface="Montserrat"/>
              </a:rPr>
              <a:t>No te preocupes, </a:t>
            </a:r>
            <a:r>
              <a:rPr b="1" lang="es" sz="2600">
                <a:solidFill>
                  <a:srgbClr val="00260D"/>
                </a:solidFill>
                <a:latin typeface="Montserrat"/>
                <a:ea typeface="Montserrat"/>
                <a:cs typeface="Montserrat"/>
                <a:sym typeface="Montserrat"/>
              </a:rPr>
              <a:t>Bo Games</a:t>
            </a:r>
            <a:r>
              <a:rPr lang="es" sz="2600">
                <a:solidFill>
                  <a:srgbClr val="00260D"/>
                </a:solidFill>
                <a:latin typeface="Montserrat"/>
                <a:ea typeface="Montserrat"/>
                <a:cs typeface="Montserrat"/>
                <a:sym typeface="Montserrat"/>
              </a:rPr>
              <a:t> te ofrece comprar los tickets para las conferencias.</a:t>
            </a:r>
            <a:endParaRPr sz="2600">
              <a:solidFill>
                <a:srgbClr val="0026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26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0260D"/>
                </a:solidFill>
                <a:latin typeface="Montserrat"/>
                <a:ea typeface="Montserrat"/>
                <a:cs typeface="Montserrat"/>
                <a:sym typeface="Montserrat"/>
              </a:rPr>
              <a:t>Aún está en fase beta, pero… No os preocupéis, que estará disponible la reserva de tickets desde el día 1.</a:t>
            </a:r>
            <a:endParaRPr sz="2600">
              <a:solidFill>
                <a:srgbClr val="0026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1297500" y="202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chemeClr val="accent1"/>
                </a:solidFill>
              </a:rPr>
              <a:t>EVENTOS</a:t>
            </a:r>
            <a:r>
              <a:rPr lang="es" sz="3600">
                <a:solidFill>
                  <a:srgbClr val="00260D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0" name="Google Shape;210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4"/>
          <p:cNvPicPr preferRelativeResize="0"/>
          <p:nvPr/>
        </p:nvPicPr>
        <p:blipFill rotWithShape="1">
          <a:blip r:embed="rId3">
            <a:alphaModFix/>
          </a:blip>
          <a:srcRect b="14339" l="0" r="12165" t="0"/>
          <a:stretch/>
        </p:blipFill>
        <p:spPr>
          <a:xfrm>
            <a:off x="128300" y="1816750"/>
            <a:ext cx="8887401" cy="28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1297500" y="2340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chemeClr val="accent1"/>
                </a:solidFill>
              </a:rPr>
              <a:t> VIDEOS</a:t>
            </a:r>
            <a:endParaRPr/>
          </a:p>
        </p:txBody>
      </p:sp>
      <p:sp>
        <p:nvSpPr>
          <p:cNvPr id="217" name="Google Shape;217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5"/>
          <p:cNvPicPr preferRelativeResize="0"/>
          <p:nvPr/>
        </p:nvPicPr>
        <p:blipFill rotWithShape="1">
          <a:blip r:embed="rId3">
            <a:alphaModFix/>
          </a:blip>
          <a:srcRect b="6657" l="0" r="5891" t="11355"/>
          <a:stretch/>
        </p:blipFill>
        <p:spPr>
          <a:xfrm>
            <a:off x="87675" y="1380125"/>
            <a:ext cx="8968649" cy="367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886000" y="1190250"/>
            <a:ext cx="7674000" cy="26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accent1"/>
                </a:solidFill>
              </a:rPr>
              <a:t>¿Cansado de tener que seguir a tus youtubers/desarrolladores favoritos en tantas plataformas diferentes</a:t>
            </a:r>
            <a:endParaRPr b="1" sz="30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accent1"/>
                </a:solidFill>
              </a:rPr>
              <a:t>(Mixer, Twitch, YouTube...)?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1244250" y="329850"/>
            <a:ext cx="7846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00260D"/>
                </a:solidFill>
              </a:rPr>
              <a:t>¡Pásate por nuestra sección de directos! </a:t>
            </a:r>
            <a:endParaRPr/>
          </a:p>
        </p:txBody>
      </p:sp>
      <p:sp>
        <p:nvSpPr>
          <p:cNvPr id="229" name="Google Shape;229;p27"/>
          <p:cNvSpPr txBox="1"/>
          <p:nvPr>
            <p:ph idx="1" type="body"/>
          </p:nvPr>
        </p:nvSpPr>
        <p:spPr>
          <a:xfrm>
            <a:off x="1102350" y="1197300"/>
            <a:ext cx="7173600" cy="3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0260D"/>
                </a:solidFill>
                <a:latin typeface="Montserrat"/>
                <a:ea typeface="Montserrat"/>
                <a:cs typeface="Montserrat"/>
                <a:sym typeface="Montserrat"/>
              </a:rPr>
              <a:t>Retransmitimos todo tipo de directos, conferencias, game-reveals, creadores de contenido, etc…</a:t>
            </a:r>
            <a:endParaRPr sz="2600">
              <a:solidFill>
                <a:srgbClr val="0026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26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260D"/>
                </a:solidFill>
                <a:latin typeface="Montserrat"/>
                <a:ea typeface="Montserrat"/>
                <a:cs typeface="Montserrat"/>
                <a:sym typeface="Montserrat"/>
              </a:rPr>
              <a:t> ¡¡Sin importar la plataforma!!</a:t>
            </a:r>
            <a:endParaRPr b="1" sz="2400">
              <a:solidFill>
                <a:srgbClr val="0026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26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0260D"/>
                </a:solidFill>
                <a:latin typeface="Montserrat"/>
                <a:ea typeface="Montserrat"/>
                <a:cs typeface="Montserrat"/>
                <a:sym typeface="Montserrat"/>
              </a:rPr>
              <a:t>Disfruta de todo el contenido sin salir de tu página web de videojuegos favorita</a:t>
            </a:r>
            <a:endParaRPr sz="2600">
              <a:solidFill>
                <a:srgbClr val="0026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1521125" y="265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chemeClr val="accent1"/>
                </a:solidFill>
              </a:rPr>
              <a:t>RETRANSMISIONES</a:t>
            </a:r>
            <a:endParaRPr/>
          </a:p>
        </p:txBody>
      </p:sp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 b="3897" l="0" r="901" t="8112"/>
          <a:stretch/>
        </p:blipFill>
        <p:spPr>
          <a:xfrm>
            <a:off x="263388" y="1375875"/>
            <a:ext cx="8617223" cy="36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277950" y="1307850"/>
            <a:ext cx="9078000" cy="14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00260D"/>
                </a:solidFill>
                <a:latin typeface="Montserrat"/>
                <a:ea typeface="Montserrat"/>
                <a:cs typeface="Montserrat"/>
                <a:sym typeface="Montserrat"/>
              </a:rPr>
              <a:t>¿Por qué no te unes a nuestra comunidad?</a:t>
            </a:r>
            <a:endParaRPr b="1">
              <a:solidFill>
                <a:srgbClr val="00260D"/>
              </a:solidFill>
            </a:endParaRPr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785" y="2274972"/>
            <a:ext cx="1698425" cy="16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1797900" y="297900"/>
            <a:ext cx="3795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accent1"/>
                </a:solidFill>
              </a:rPr>
              <a:t>Registro</a:t>
            </a:r>
            <a:endParaRPr sz="3600"/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-72425" y="2014825"/>
            <a:ext cx="5803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0D"/>
              </a:buClr>
              <a:buSzPts val="2400"/>
              <a:buFont typeface="Montserrat"/>
              <a:buChar char="-"/>
            </a:pPr>
            <a:r>
              <a:rPr b="1" lang="es" sz="2400">
                <a:solidFill>
                  <a:srgbClr val="00260D"/>
                </a:solidFill>
                <a:latin typeface="Montserrat"/>
                <a:ea typeface="Montserrat"/>
                <a:cs typeface="Montserrat"/>
                <a:sym typeface="Montserrat"/>
              </a:rPr>
              <a:t>Conéctate desde FaceBook si te interesa directamente…</a:t>
            </a:r>
            <a:endParaRPr b="1" sz="2400">
              <a:solidFill>
                <a:srgbClr val="0026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6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0D"/>
              </a:buClr>
              <a:buSzPts val="2400"/>
              <a:buFont typeface="Montserrat"/>
              <a:buChar char="-"/>
            </a:pPr>
            <a:r>
              <a:rPr b="1" lang="es" sz="2400">
                <a:solidFill>
                  <a:srgbClr val="00260D"/>
                </a:solidFill>
                <a:latin typeface="Montserrat"/>
                <a:ea typeface="Montserrat"/>
                <a:cs typeface="Montserrat"/>
                <a:sym typeface="Montserrat"/>
              </a:rPr>
              <a:t>O crea un perfil desde 0, no siempre es tan sencillo ;)</a:t>
            </a:r>
            <a:endParaRPr sz="1800">
              <a:solidFill>
                <a:srgbClr val="0026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30"/>
          <p:cNvPicPr preferRelativeResize="0"/>
          <p:nvPr/>
        </p:nvPicPr>
        <p:blipFill rotWithShape="1">
          <a:blip r:embed="rId3">
            <a:alphaModFix/>
          </a:blip>
          <a:srcRect b="0" l="24813" r="23780" t="0"/>
          <a:stretch/>
        </p:blipFill>
        <p:spPr>
          <a:xfrm>
            <a:off x="6008200" y="0"/>
            <a:ext cx="2598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accent1"/>
                </a:solidFill>
              </a:rPr>
              <a:t>Iniciar Sesión</a:t>
            </a:r>
            <a:endParaRPr sz="3800"/>
          </a:p>
        </p:txBody>
      </p:sp>
      <p:sp>
        <p:nvSpPr>
          <p:cNvPr id="256" name="Google Shape;256;p31"/>
          <p:cNvSpPr txBox="1"/>
          <p:nvPr>
            <p:ph idx="1" type="body"/>
          </p:nvPr>
        </p:nvSpPr>
        <p:spPr>
          <a:xfrm>
            <a:off x="310950" y="1908325"/>
            <a:ext cx="5548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260D"/>
                </a:solidFill>
                <a:latin typeface="Montserrat"/>
                <a:ea typeface="Montserrat"/>
                <a:cs typeface="Montserrat"/>
                <a:sym typeface="Montserrat"/>
              </a:rPr>
              <a:t>Si ya tenías cuenta no hace falta que te registres otra vez, pero si insistes, poco podemos hacer. </a:t>
            </a:r>
            <a:endParaRPr/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300" y="1375050"/>
            <a:ext cx="2969401" cy="2780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type="title"/>
          </p:nvPr>
        </p:nvSpPr>
        <p:spPr>
          <a:xfrm>
            <a:off x="978000" y="202075"/>
            <a:ext cx="8075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u="sng">
                <a:solidFill>
                  <a:srgbClr val="00260D"/>
                </a:solidFill>
              </a:rPr>
              <a:t>Tu tienda de videojuegos favorita</a:t>
            </a:r>
            <a:endParaRPr sz="3600" u="sng">
              <a:solidFill>
                <a:srgbClr val="00260D"/>
              </a:solidFill>
            </a:endParaRP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1329450" y="14078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260D"/>
              </a:buClr>
              <a:buSzPts val="2400"/>
              <a:buChar char="-"/>
            </a:pPr>
            <a:r>
              <a:rPr lang="es" sz="2400">
                <a:solidFill>
                  <a:srgbClr val="00260D"/>
                </a:solidFill>
              </a:rPr>
              <a:t>Descuentos Increíbles</a:t>
            </a:r>
            <a:endParaRPr sz="2400">
              <a:solidFill>
                <a:srgbClr val="00260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260D"/>
              </a:buClr>
              <a:buSzPts val="2400"/>
              <a:buChar char="-"/>
            </a:pPr>
            <a:r>
              <a:rPr lang="es" sz="2400">
                <a:solidFill>
                  <a:srgbClr val="00260D"/>
                </a:solidFill>
              </a:rPr>
              <a:t>Conferencias en Directo</a:t>
            </a:r>
            <a:endParaRPr sz="2400">
              <a:solidFill>
                <a:srgbClr val="00260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260D"/>
              </a:buClr>
              <a:buSzPts val="2400"/>
              <a:buChar char="-"/>
            </a:pPr>
            <a:r>
              <a:rPr lang="es" sz="2400">
                <a:solidFill>
                  <a:srgbClr val="00260D"/>
                </a:solidFill>
              </a:rPr>
              <a:t>Tu catálogo de juegos preferidos al completo</a:t>
            </a:r>
            <a:endParaRPr sz="2400">
              <a:solidFill>
                <a:srgbClr val="00260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260D"/>
              </a:buClr>
              <a:buSzPts val="2400"/>
              <a:buChar char="-"/>
            </a:pPr>
            <a:r>
              <a:rPr lang="es" sz="2400">
                <a:solidFill>
                  <a:srgbClr val="00260D"/>
                </a:solidFill>
              </a:rPr>
              <a:t>Venta de tickets para conferencias de tus juegos favoritos</a:t>
            </a:r>
            <a:endParaRPr sz="2400">
              <a:solidFill>
                <a:srgbClr val="00260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260D"/>
              </a:buClr>
              <a:buSzPts val="2400"/>
              <a:buChar char="-"/>
            </a:pPr>
            <a:r>
              <a:rPr lang="es" sz="2400">
                <a:solidFill>
                  <a:srgbClr val="00260D"/>
                </a:solidFill>
              </a:rPr>
              <a:t>Lo que siempre pediste de una tienda de confianza y más</a:t>
            </a:r>
            <a:endParaRPr sz="2400">
              <a:solidFill>
                <a:srgbClr val="00260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260D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1531800" y="1511900"/>
            <a:ext cx="6180300" cy="14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1155CC"/>
                </a:solidFill>
              </a:rPr>
              <a:t>    Una vez registrado, </a:t>
            </a:r>
            <a:endParaRPr b="1" sz="36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1155CC"/>
                </a:solidFill>
              </a:rPr>
              <a:t>¿qué privilegios tengo?</a:t>
            </a:r>
            <a:endParaRPr sz="3600">
              <a:solidFill>
                <a:srgbClr val="1155CC"/>
              </a:solidFill>
            </a:endParaRPr>
          </a:p>
        </p:txBody>
      </p:sp>
      <p:sp>
        <p:nvSpPr>
          <p:cNvPr id="263" name="Google Shape;263;p32"/>
          <p:cNvSpPr txBox="1"/>
          <p:nvPr>
            <p:ph idx="1" type="body"/>
          </p:nvPr>
        </p:nvSpPr>
        <p:spPr>
          <a:xfrm>
            <a:off x="1297500" y="3838275"/>
            <a:ext cx="7038900" cy="7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2669225" y="170125"/>
            <a:ext cx="3690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accent1"/>
                </a:solidFill>
              </a:rPr>
              <a:t>Perfil Usuario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 rotWithShape="1">
          <a:blip r:embed="rId3">
            <a:alphaModFix/>
          </a:blip>
          <a:srcRect b="18806" l="2817" r="15502" t="5545"/>
          <a:stretch/>
        </p:blipFill>
        <p:spPr>
          <a:xfrm>
            <a:off x="988600" y="1516775"/>
            <a:ext cx="7468900" cy="328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2871600" y="0"/>
            <a:ext cx="3890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accent1"/>
                </a:solidFill>
              </a:rPr>
              <a:t>Configuración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4"/>
          <p:cNvPicPr preferRelativeResize="0"/>
          <p:nvPr/>
        </p:nvPicPr>
        <p:blipFill rotWithShape="1">
          <a:blip r:embed="rId3">
            <a:alphaModFix/>
          </a:blip>
          <a:srcRect b="0" l="2467" r="17172" t="5979"/>
          <a:stretch/>
        </p:blipFill>
        <p:spPr>
          <a:xfrm>
            <a:off x="1079125" y="810425"/>
            <a:ext cx="7687200" cy="426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1212300" y="52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1155CC"/>
                </a:solidFill>
              </a:rPr>
              <a:t>FAQs</a:t>
            </a:r>
            <a:endParaRPr sz="4800">
              <a:solidFill>
                <a:srgbClr val="1155CC"/>
              </a:solidFill>
            </a:endParaRPr>
          </a:p>
        </p:txBody>
      </p:sp>
      <p:sp>
        <p:nvSpPr>
          <p:cNvPr id="283" name="Google Shape;283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3">
            <a:alphaModFix/>
          </a:blip>
          <a:srcRect b="0" l="0" r="1254" t="0"/>
          <a:stretch/>
        </p:blipFill>
        <p:spPr>
          <a:xfrm>
            <a:off x="1162875" y="1050000"/>
            <a:ext cx="7981126" cy="40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2833325" y="274150"/>
            <a:ext cx="4116300" cy="14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200">
                <a:solidFill>
                  <a:schemeClr val="accent1"/>
                </a:solidFill>
              </a:rPr>
              <a:t>FOROS</a:t>
            </a:r>
            <a:endParaRPr b="1" sz="7200">
              <a:solidFill>
                <a:schemeClr val="accent1"/>
              </a:solidFill>
            </a:endParaRPr>
          </a:p>
        </p:txBody>
      </p:sp>
      <p:sp>
        <p:nvSpPr>
          <p:cNvPr id="290" name="Google Shape;290;p36"/>
          <p:cNvSpPr txBox="1"/>
          <p:nvPr/>
        </p:nvSpPr>
        <p:spPr>
          <a:xfrm>
            <a:off x="117150" y="1772350"/>
            <a:ext cx="9083700" cy="24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Abre hilos de tus juegos favoritos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Consulta dudas sobre la web o habla con los Admins.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Soluciona problemas de los demás usuarios y ayuda a construir una comunidad fiel, decente y genial y como vosotros!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75" y="1736650"/>
            <a:ext cx="8436450" cy="18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01" y="1408050"/>
            <a:ext cx="8098450" cy="30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175" y="331625"/>
            <a:ext cx="7704825" cy="46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/>
          <p:nvPr>
            <p:ph type="title"/>
          </p:nvPr>
        </p:nvSpPr>
        <p:spPr>
          <a:xfrm>
            <a:off x="1297500" y="393750"/>
            <a:ext cx="7617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1155CC"/>
                </a:solidFill>
                <a:highlight>
                  <a:schemeClr val="lt1"/>
                </a:highlight>
              </a:rPr>
              <a:t>Desarrollador de videojuegos</a:t>
            </a:r>
            <a:endParaRPr sz="3600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  <p:sp>
        <p:nvSpPr>
          <p:cNvPr id="317" name="Google Shape;317;p40"/>
          <p:cNvSpPr txBox="1"/>
          <p:nvPr>
            <p:ph idx="1" type="body"/>
          </p:nvPr>
        </p:nvSpPr>
        <p:spPr>
          <a:xfrm>
            <a:off x="460050" y="1386525"/>
            <a:ext cx="8529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260D"/>
                </a:solidFill>
                <a:latin typeface="Montserrat"/>
                <a:ea typeface="Montserrat"/>
                <a:cs typeface="Montserrat"/>
                <a:sym typeface="Montserrat"/>
              </a:rPr>
              <a:t>Una vez que estás registrado, podrás </a:t>
            </a:r>
            <a:r>
              <a:rPr b="1" lang="es" sz="2400">
                <a:solidFill>
                  <a:srgbClr val="00260D"/>
                </a:solidFill>
                <a:latin typeface="Montserrat"/>
                <a:ea typeface="Montserrat"/>
                <a:cs typeface="Montserrat"/>
                <a:sym typeface="Montserrat"/>
              </a:rPr>
              <a:t>subir de nivel!!!</a:t>
            </a:r>
            <a:endParaRPr b="1" sz="2400">
              <a:solidFill>
                <a:srgbClr val="0026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26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260D"/>
                </a:solidFill>
                <a:latin typeface="Montserrat"/>
                <a:ea typeface="Montserrat"/>
                <a:cs typeface="Montserrat"/>
                <a:sym typeface="Montserrat"/>
              </a:rPr>
              <a:t>Así es, si no sabias donde publicar tus juegos, esta es la página idónea para que des rienda suelta a tus imaginación:</a:t>
            </a:r>
            <a:endParaRPr sz="2400">
              <a:solidFill>
                <a:srgbClr val="0026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0D"/>
              </a:buClr>
              <a:buSzPts val="2400"/>
              <a:buFont typeface="Montserrat"/>
              <a:buChar char="-"/>
            </a:pPr>
            <a:r>
              <a:rPr lang="es" sz="2400">
                <a:solidFill>
                  <a:srgbClr val="00260D"/>
                </a:solidFill>
                <a:latin typeface="Montserrat"/>
                <a:ea typeface="Montserrat"/>
                <a:cs typeface="Montserrat"/>
                <a:sym typeface="Montserrat"/>
              </a:rPr>
              <a:t>Total control del producto.</a:t>
            </a:r>
            <a:endParaRPr sz="2400">
              <a:solidFill>
                <a:srgbClr val="0026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0D"/>
              </a:buClr>
              <a:buSzPts val="2400"/>
              <a:buFont typeface="Montserrat"/>
              <a:buChar char="-"/>
            </a:pPr>
            <a:r>
              <a:rPr lang="es" sz="2400">
                <a:solidFill>
                  <a:srgbClr val="00260D"/>
                </a:solidFill>
                <a:latin typeface="Montserrat"/>
                <a:ea typeface="Montserrat"/>
                <a:cs typeface="Montserrat"/>
                <a:sym typeface="Montserrat"/>
              </a:rPr>
              <a:t>88% de beneficios para el desarrollador.</a:t>
            </a:r>
            <a:endParaRPr sz="2400">
              <a:solidFill>
                <a:srgbClr val="0026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60D"/>
              </a:buClr>
              <a:buSzPts val="2400"/>
              <a:buFont typeface="Montserrat"/>
              <a:buChar char="-"/>
            </a:pPr>
            <a:r>
              <a:rPr lang="es" sz="2400">
                <a:solidFill>
                  <a:srgbClr val="00260D"/>
                </a:solidFill>
                <a:latin typeface="Montserrat"/>
                <a:ea typeface="Montserrat"/>
                <a:cs typeface="Montserrat"/>
                <a:sym typeface="Montserrat"/>
              </a:rPr>
              <a:t>También admitimos Merchandising   </a:t>
            </a:r>
            <a:endParaRPr sz="2400">
              <a:solidFill>
                <a:srgbClr val="0026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8" name="Google Shape;3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897" y="3262497"/>
            <a:ext cx="1648050" cy="16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</a:t>
            </a:r>
            <a:endParaRPr/>
          </a:p>
        </p:txBody>
      </p:sp>
      <p:sp>
        <p:nvSpPr>
          <p:cNvPr id="324" name="Google Shape;324;p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1558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" y="0"/>
            <a:ext cx="841736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 txBox="1"/>
          <p:nvPr>
            <p:ph type="title"/>
          </p:nvPr>
        </p:nvSpPr>
        <p:spPr>
          <a:xfrm>
            <a:off x="1023975" y="1818875"/>
            <a:ext cx="7635900" cy="18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1155CC"/>
                </a:solidFill>
                <a:highlight>
                  <a:schemeClr val="lt1"/>
                </a:highlight>
              </a:rPr>
              <a:t>El Camino Hasta Aquí</a:t>
            </a:r>
            <a:endParaRPr sz="4800">
              <a:solidFill>
                <a:srgbClr val="1155CC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 txBox="1"/>
          <p:nvPr>
            <p:ph idx="1" type="body"/>
          </p:nvPr>
        </p:nvSpPr>
        <p:spPr>
          <a:xfrm>
            <a:off x="-193350" y="3146100"/>
            <a:ext cx="18675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/>
          <p:nvPr>
            <p:ph type="title"/>
          </p:nvPr>
        </p:nvSpPr>
        <p:spPr>
          <a:xfrm>
            <a:off x="1050550" y="421675"/>
            <a:ext cx="7924800" cy="3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dk1"/>
                </a:solidFill>
                <a:highlight>
                  <a:schemeClr val="lt1"/>
                </a:highlight>
              </a:rPr>
              <a:t>Esperamos veros el primer día de la Web comentando y disfrutando de nuestro trabajo.</a:t>
            </a:r>
            <a:endParaRPr b="1" sz="3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155CC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155CC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155CC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00260D"/>
                </a:solidFill>
                <a:highlight>
                  <a:schemeClr val="lt1"/>
                </a:highlight>
              </a:rPr>
              <a:t>Ha sido un honor, Muchas Gracias!!!</a:t>
            </a:r>
            <a:endParaRPr b="1">
              <a:solidFill>
                <a:srgbClr val="00260D"/>
              </a:solidFill>
            </a:endParaRPr>
          </a:p>
        </p:txBody>
      </p:sp>
      <p:sp>
        <p:nvSpPr>
          <p:cNvPr id="337" name="Google Shape;337;p43"/>
          <p:cNvSpPr txBox="1"/>
          <p:nvPr>
            <p:ph idx="1" type="body"/>
          </p:nvPr>
        </p:nvSpPr>
        <p:spPr>
          <a:xfrm>
            <a:off x="-1141125" y="3435400"/>
            <a:ext cx="1047300" cy="21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43147">
            <a:off x="6676846" y="2347072"/>
            <a:ext cx="1559975" cy="15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 rotWithShape="1">
          <a:blip r:embed="rId4">
            <a:alphaModFix/>
          </a:blip>
          <a:srcRect b="18452" l="0" r="0" t="16252"/>
          <a:stretch/>
        </p:blipFill>
        <p:spPr>
          <a:xfrm rot="-928612">
            <a:off x="2162355" y="2416112"/>
            <a:ext cx="1670090" cy="126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rgbClr val="1155CC"/>
                </a:solidFill>
                <a:highlight>
                  <a:schemeClr val="lt1"/>
                </a:highlight>
              </a:rPr>
              <a:t>Ronda de Preguntas!!!</a:t>
            </a:r>
            <a:endParaRPr sz="3900"/>
          </a:p>
        </p:txBody>
      </p:sp>
      <p:sp>
        <p:nvSpPr>
          <p:cNvPr id="345" name="Google Shape;345;p4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1155CC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524" y="1113900"/>
            <a:ext cx="2901000" cy="39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 rotWithShape="1">
          <a:blip r:embed="rId3">
            <a:alphaModFix/>
          </a:blip>
          <a:srcRect b="0" l="0" r="0" t="11512"/>
          <a:stretch/>
        </p:blipFill>
        <p:spPr>
          <a:xfrm>
            <a:off x="364400" y="240675"/>
            <a:ext cx="8415200" cy="45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50" y="0"/>
            <a:ext cx="86896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914125" y="202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chemeClr val="accent1"/>
                </a:solidFill>
              </a:rPr>
              <a:t>BIBLIOTECA</a:t>
            </a:r>
            <a:r>
              <a:rPr lang="es" sz="3600">
                <a:solidFill>
                  <a:srgbClr val="00260D"/>
                </a:solidFill>
              </a:rPr>
              <a:t> </a:t>
            </a:r>
            <a:endParaRPr sz="3600">
              <a:solidFill>
                <a:srgbClr val="00260D"/>
              </a:solidFill>
            </a:endParaRPr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 b="0" l="0" r="0" t="12518"/>
          <a:stretch/>
        </p:blipFill>
        <p:spPr>
          <a:xfrm>
            <a:off x="992475" y="1484825"/>
            <a:ext cx="7532127" cy="35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2658850" y="3138250"/>
            <a:ext cx="305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155CC"/>
              </a:solidFill>
            </a:endParaRPr>
          </a:p>
        </p:txBody>
      </p:sp>
      <p:sp>
        <p:nvSpPr>
          <p:cNvPr id="172" name="Google Shape;172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 rotWithShape="1">
          <a:blip r:embed="rId3">
            <a:alphaModFix/>
          </a:blip>
          <a:srcRect b="0" l="6253" r="7016" t="17129"/>
          <a:stretch/>
        </p:blipFill>
        <p:spPr>
          <a:xfrm>
            <a:off x="1061050" y="171483"/>
            <a:ext cx="8011000" cy="4800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chemeClr val="accent1"/>
                </a:solidFill>
              </a:rPr>
              <a:t>TIENDA</a:t>
            </a:r>
            <a:r>
              <a:rPr lang="es" sz="3600">
                <a:solidFill>
                  <a:srgbClr val="00260D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b="56558" l="0" r="71655" t="20008"/>
          <a:stretch/>
        </p:blipFill>
        <p:spPr>
          <a:xfrm>
            <a:off x="1711800" y="1980850"/>
            <a:ext cx="5720400" cy="253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V</a:t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 rotWithShape="1">
          <a:blip r:embed="rId3">
            <a:alphaModFix/>
          </a:blip>
          <a:srcRect b="4919" l="0" r="21185" t="8169"/>
          <a:stretch/>
        </p:blipFill>
        <p:spPr>
          <a:xfrm>
            <a:off x="1879700" y="1353013"/>
            <a:ext cx="5384602" cy="33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/>
          <p:nvPr/>
        </p:nvSpPr>
        <p:spPr>
          <a:xfrm>
            <a:off x="1209575" y="290875"/>
            <a:ext cx="69318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Acceso a los juegos por categoría</a:t>
            </a:r>
            <a:endParaRPr b="1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